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339" r:id="rId7"/>
    <p:sldId id="338" r:id="rId8"/>
    <p:sldId id="340" r:id="rId9"/>
    <p:sldId id="341" r:id="rId10"/>
    <p:sldId id="342" r:id="rId11"/>
    <p:sldId id="343" r:id="rId12"/>
    <p:sldId id="344" r:id="rId13"/>
    <p:sldId id="345" r:id="rId14"/>
    <p:sldId id="346" r:id="rId15"/>
    <p:sldId id="347" r:id="rId16"/>
    <p:sldId id="348" r:id="rId17"/>
    <p:sldId id="349" r:id="rId18"/>
    <p:sldId id="289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D6E2B-C68F-4F1A-9812-920237ED0DD7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DF5916C-B79B-4DC9-B013-026AE3E673B2}">
      <dgm:prSet phldrT="[文本]"/>
      <dgm:spPr/>
      <dgm:t>
        <a:bodyPr/>
        <a:lstStyle/>
        <a:p>
          <a:r>
            <a:rPr lang="zh-CN" altLang="en-US" dirty="0"/>
            <a:t>分组完成工作页理论部分</a:t>
          </a:r>
        </a:p>
      </dgm:t>
    </dgm:pt>
    <dgm:pt modelId="{FA18AEAD-FF72-4372-98D9-52FD26033914}" type="par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F7AA8AEF-8F10-4A87-B28D-664F21072A12}" type="sib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4271C689-A683-41EC-82C4-045B6901FEE7}">
      <dgm:prSet phldrT="[文本]"/>
      <dgm:spPr/>
      <dgm:t>
        <a:bodyPr/>
        <a:lstStyle/>
        <a:p>
          <a:r>
            <a:rPr lang="zh-CN" altLang="en-US" dirty="0"/>
            <a:t>教师讲解理论内容</a:t>
          </a:r>
        </a:p>
      </dgm:t>
    </dgm:pt>
    <dgm:pt modelId="{7B68BCCA-D2A1-45C7-BC88-CA307DBCC180}" type="par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F8E86133-7808-42E6-96CC-72D365490126}" type="sib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A8FC954B-2F40-44C1-AB3F-3EEA9C2862DA}">
      <dgm:prSet phldrT="[文本]"/>
      <dgm:spPr/>
      <dgm:t>
        <a:bodyPr/>
        <a:lstStyle/>
        <a:p>
          <a:r>
            <a:rPr lang="zh-CN" altLang="en-US" dirty="0"/>
            <a:t>老师指导协助学生完成实做工作页</a:t>
          </a:r>
        </a:p>
      </dgm:t>
    </dgm:pt>
    <dgm:pt modelId="{484BB4A6-591C-41C2-9087-5328DE50D140}" type="par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F913E9E4-E76C-4611-88BA-1F9C56F21143}" type="sib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C44611C3-C4C1-418A-99E0-8B55D83FA5EA}">
      <dgm:prSet phldrT="[文本]"/>
      <dgm:spPr/>
      <dgm:t>
        <a:bodyPr/>
        <a:lstStyle/>
        <a:p>
          <a:r>
            <a:rPr lang="zh-CN" altLang="en-US" dirty="0"/>
            <a:t>老师讲解工作页</a:t>
          </a:r>
        </a:p>
      </dgm:t>
    </dgm:pt>
    <dgm:pt modelId="{ED09FBAD-9FC1-4E2D-BB4C-E5CC1A804907}" type="par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F0C5B6E1-CFCB-4536-B622-32B4A308DAA0}" type="sib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2A482AAA-1E2F-44D6-B9B3-F02509DB6496}">
      <dgm:prSet phldrT="[文本]"/>
      <dgm:spPr/>
      <dgm:t>
        <a:bodyPr/>
        <a:lstStyle/>
        <a:p>
          <a:r>
            <a:rPr lang="zh-CN" altLang="en-US" dirty="0"/>
            <a:t>学生自行完成技能考核</a:t>
          </a:r>
        </a:p>
      </dgm:t>
    </dgm:pt>
    <dgm:pt modelId="{049FF77C-F0CC-4E57-8319-5A86603BF5B8}" type="par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9707C910-D5D8-4444-BFEC-7D8D3A3FA837}" type="sib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EA5B8DD5-5E23-441F-A59A-03D7F334AE98}">
      <dgm:prSet phldrT="[文本]"/>
      <dgm:spPr/>
      <dgm:t>
        <a:bodyPr/>
        <a:lstStyle/>
        <a:p>
          <a:r>
            <a:rPr lang="zh-CN" altLang="en-US" dirty="0"/>
            <a:t>老师总结评价</a:t>
          </a:r>
        </a:p>
      </dgm:t>
    </dgm:pt>
    <dgm:pt modelId="{ADCD9B45-3B7A-420A-B153-55293890D45F}" type="par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47DD5542-926F-4386-8020-163FEEAA4191}" type="sib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FE7AF098-527F-4686-B2C3-9D53E24FD8CA}">
      <dgm:prSet phldrT="[文本]"/>
      <dgm:spPr/>
      <dgm:t>
        <a:bodyPr/>
        <a:lstStyle/>
        <a:p>
          <a:r>
            <a:rPr lang="zh-CN" altLang="en-US" dirty="0"/>
            <a:t>老师分配实做任务</a:t>
          </a:r>
        </a:p>
      </dgm:t>
    </dgm:pt>
    <dgm:pt modelId="{A9EE45B7-946C-4B8A-ABF3-DF4F2EE596D4}" type="par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13C0C108-D82C-467B-821E-25007383D1A9}" type="sib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A24F295D-A0FE-4C61-B061-0A37D9B7EACC}">
      <dgm:prSet phldrT="[文本]"/>
      <dgm:spPr/>
      <dgm:t>
        <a:bodyPr/>
        <a:lstStyle/>
        <a:p>
          <a:r>
            <a:rPr lang="zh-CN" altLang="en-US" dirty="0"/>
            <a:t>完成知识点和技能点</a:t>
          </a:r>
        </a:p>
      </dgm:t>
    </dgm:pt>
    <dgm:pt modelId="{09CA5C05-6F1C-488E-A96F-D4337E3E8B48}" type="par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F05552F1-3D67-43E7-B447-FA2AEDAD43D1}" type="sib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C402D924-98FD-4A0C-8FE0-DDEEB28887F8}" type="pres">
      <dgm:prSet presAssocID="{0AAD6E2B-C68F-4F1A-9812-920237ED0DD7}" presName="diagram" presStyleCnt="0">
        <dgm:presLayoutVars>
          <dgm:dir/>
          <dgm:resizeHandles val="exact"/>
        </dgm:presLayoutVars>
      </dgm:prSet>
      <dgm:spPr/>
    </dgm:pt>
    <dgm:pt modelId="{B642293F-B4F1-4215-857B-E101914ABDA4}" type="pres">
      <dgm:prSet presAssocID="{9DF5916C-B79B-4DC9-B013-026AE3E673B2}" presName="node" presStyleLbl="node1" presStyleIdx="0" presStyleCnt="8">
        <dgm:presLayoutVars>
          <dgm:bulletEnabled val="1"/>
        </dgm:presLayoutVars>
      </dgm:prSet>
      <dgm:spPr/>
    </dgm:pt>
    <dgm:pt modelId="{5C55E90B-3870-4676-9DCF-536854F2A7BD}" type="pres">
      <dgm:prSet presAssocID="{F7AA8AEF-8F10-4A87-B28D-664F21072A12}" presName="sibTrans" presStyleLbl="sibTrans2D1" presStyleIdx="0" presStyleCnt="7"/>
      <dgm:spPr/>
    </dgm:pt>
    <dgm:pt modelId="{61A27C28-A69E-473E-A71C-869B4B091D76}" type="pres">
      <dgm:prSet presAssocID="{F7AA8AEF-8F10-4A87-B28D-664F21072A12}" presName="connectorText" presStyleLbl="sibTrans2D1" presStyleIdx="0" presStyleCnt="7"/>
      <dgm:spPr/>
    </dgm:pt>
    <dgm:pt modelId="{B6993CBC-776C-4D13-9ACC-F2BFF18206C8}" type="pres">
      <dgm:prSet presAssocID="{4271C689-A683-41EC-82C4-045B6901FEE7}" presName="node" presStyleLbl="node1" presStyleIdx="1" presStyleCnt="8">
        <dgm:presLayoutVars>
          <dgm:bulletEnabled val="1"/>
        </dgm:presLayoutVars>
      </dgm:prSet>
      <dgm:spPr/>
    </dgm:pt>
    <dgm:pt modelId="{62D07503-1BE5-4241-89F5-286CD8BE9516}" type="pres">
      <dgm:prSet presAssocID="{F8E86133-7808-42E6-96CC-72D365490126}" presName="sibTrans" presStyleLbl="sibTrans2D1" presStyleIdx="1" presStyleCnt="7"/>
      <dgm:spPr/>
    </dgm:pt>
    <dgm:pt modelId="{8CC0C014-488A-4D2F-A98D-F6C4E39ADB3D}" type="pres">
      <dgm:prSet presAssocID="{F8E86133-7808-42E6-96CC-72D365490126}" presName="connectorText" presStyleLbl="sibTrans2D1" presStyleIdx="1" presStyleCnt="7"/>
      <dgm:spPr/>
    </dgm:pt>
    <dgm:pt modelId="{216E330D-E883-4BF5-B0FE-5F9A7A03A81F}" type="pres">
      <dgm:prSet presAssocID="{FE7AF098-527F-4686-B2C3-9D53E24FD8CA}" presName="node" presStyleLbl="node1" presStyleIdx="2" presStyleCnt="8">
        <dgm:presLayoutVars>
          <dgm:bulletEnabled val="1"/>
        </dgm:presLayoutVars>
      </dgm:prSet>
      <dgm:spPr/>
    </dgm:pt>
    <dgm:pt modelId="{18AB4FD4-904C-43AD-A630-65F4364938CF}" type="pres">
      <dgm:prSet presAssocID="{13C0C108-D82C-467B-821E-25007383D1A9}" presName="sibTrans" presStyleLbl="sibTrans2D1" presStyleIdx="2" presStyleCnt="7"/>
      <dgm:spPr/>
    </dgm:pt>
    <dgm:pt modelId="{A5C4798D-C8DB-472B-AB05-F2562B3596EC}" type="pres">
      <dgm:prSet presAssocID="{13C0C108-D82C-467B-821E-25007383D1A9}" presName="connectorText" presStyleLbl="sibTrans2D1" presStyleIdx="2" presStyleCnt="7"/>
      <dgm:spPr/>
    </dgm:pt>
    <dgm:pt modelId="{A62E7442-1F55-406F-ACD2-B74F73A213E2}" type="pres">
      <dgm:prSet presAssocID="{A8FC954B-2F40-44C1-AB3F-3EEA9C2862DA}" presName="node" presStyleLbl="node1" presStyleIdx="3" presStyleCnt="8">
        <dgm:presLayoutVars>
          <dgm:bulletEnabled val="1"/>
        </dgm:presLayoutVars>
      </dgm:prSet>
      <dgm:spPr/>
    </dgm:pt>
    <dgm:pt modelId="{E6F5F477-EB3A-44BF-BD64-4C3A742B0300}" type="pres">
      <dgm:prSet presAssocID="{F913E9E4-E76C-4611-88BA-1F9C56F21143}" presName="sibTrans" presStyleLbl="sibTrans2D1" presStyleIdx="3" presStyleCnt="7"/>
      <dgm:spPr/>
    </dgm:pt>
    <dgm:pt modelId="{FF04E844-A029-4CA3-ACD3-F43CA4A905A2}" type="pres">
      <dgm:prSet presAssocID="{F913E9E4-E76C-4611-88BA-1F9C56F21143}" presName="connectorText" presStyleLbl="sibTrans2D1" presStyleIdx="3" presStyleCnt="7"/>
      <dgm:spPr/>
    </dgm:pt>
    <dgm:pt modelId="{F2A7A743-C0CA-40E8-9BD2-8E07EBBC9906}" type="pres">
      <dgm:prSet presAssocID="{C44611C3-C4C1-418A-99E0-8B55D83FA5EA}" presName="node" presStyleLbl="node1" presStyleIdx="4" presStyleCnt="8">
        <dgm:presLayoutVars>
          <dgm:bulletEnabled val="1"/>
        </dgm:presLayoutVars>
      </dgm:prSet>
      <dgm:spPr/>
    </dgm:pt>
    <dgm:pt modelId="{2341E253-8D03-4A57-8353-6C202EEF75AA}" type="pres">
      <dgm:prSet presAssocID="{F0C5B6E1-CFCB-4536-B622-32B4A308DAA0}" presName="sibTrans" presStyleLbl="sibTrans2D1" presStyleIdx="4" presStyleCnt="7"/>
      <dgm:spPr/>
    </dgm:pt>
    <dgm:pt modelId="{02C60EAC-66C3-448E-8D56-0EF3248AA9DB}" type="pres">
      <dgm:prSet presAssocID="{F0C5B6E1-CFCB-4536-B622-32B4A308DAA0}" presName="connectorText" presStyleLbl="sibTrans2D1" presStyleIdx="4" presStyleCnt="7"/>
      <dgm:spPr/>
    </dgm:pt>
    <dgm:pt modelId="{E782F99C-A982-4F5B-9C07-571019CAD1C4}" type="pres">
      <dgm:prSet presAssocID="{2A482AAA-1E2F-44D6-B9B3-F02509DB6496}" presName="node" presStyleLbl="node1" presStyleIdx="5" presStyleCnt="8">
        <dgm:presLayoutVars>
          <dgm:bulletEnabled val="1"/>
        </dgm:presLayoutVars>
      </dgm:prSet>
      <dgm:spPr/>
    </dgm:pt>
    <dgm:pt modelId="{033771A7-A592-41B3-84E1-79E3FEEE9C56}" type="pres">
      <dgm:prSet presAssocID="{9707C910-D5D8-4444-BFEC-7D8D3A3FA837}" presName="sibTrans" presStyleLbl="sibTrans2D1" presStyleIdx="5" presStyleCnt="7"/>
      <dgm:spPr/>
    </dgm:pt>
    <dgm:pt modelId="{325E6B52-1071-4392-B5B1-D64854A98F98}" type="pres">
      <dgm:prSet presAssocID="{9707C910-D5D8-4444-BFEC-7D8D3A3FA837}" presName="connectorText" presStyleLbl="sibTrans2D1" presStyleIdx="5" presStyleCnt="7"/>
      <dgm:spPr/>
    </dgm:pt>
    <dgm:pt modelId="{4E1BD1D7-7452-4E73-8EE3-BA8C737F611C}" type="pres">
      <dgm:prSet presAssocID="{EA5B8DD5-5E23-441F-A59A-03D7F334AE98}" presName="node" presStyleLbl="node1" presStyleIdx="6" presStyleCnt="8">
        <dgm:presLayoutVars>
          <dgm:bulletEnabled val="1"/>
        </dgm:presLayoutVars>
      </dgm:prSet>
      <dgm:spPr/>
    </dgm:pt>
    <dgm:pt modelId="{B63CA25F-FB3C-40FB-8FF9-B4C04DFC054A}" type="pres">
      <dgm:prSet presAssocID="{47DD5542-926F-4386-8020-163FEEAA4191}" presName="sibTrans" presStyleLbl="sibTrans2D1" presStyleIdx="6" presStyleCnt="7"/>
      <dgm:spPr/>
    </dgm:pt>
    <dgm:pt modelId="{7E6F4EBF-A827-4914-8EB2-96D0A6581C5D}" type="pres">
      <dgm:prSet presAssocID="{47DD5542-926F-4386-8020-163FEEAA4191}" presName="connectorText" presStyleLbl="sibTrans2D1" presStyleIdx="6" presStyleCnt="7"/>
      <dgm:spPr/>
    </dgm:pt>
    <dgm:pt modelId="{B8ADE863-0457-40DF-921F-A348505F7D1B}" type="pres">
      <dgm:prSet presAssocID="{A24F295D-A0FE-4C61-B061-0A37D9B7EACC}" presName="node" presStyleLbl="node1" presStyleIdx="7" presStyleCnt="8">
        <dgm:presLayoutVars>
          <dgm:bulletEnabled val="1"/>
        </dgm:presLayoutVars>
      </dgm:prSet>
      <dgm:spPr/>
    </dgm:pt>
  </dgm:ptLst>
  <dgm:cxnLst>
    <dgm:cxn modelId="{7888E703-7C7E-454E-A065-D2EAF4FD43F1}" type="presOf" srcId="{0AAD6E2B-C68F-4F1A-9812-920237ED0DD7}" destId="{C402D924-98FD-4A0C-8FE0-DDEEB28887F8}" srcOrd="0" destOrd="0" presId="urn:microsoft.com/office/officeart/2005/8/layout/process5"/>
    <dgm:cxn modelId="{D12CB418-E009-4DF1-930E-978A9EC110BB}" type="presOf" srcId="{F0C5B6E1-CFCB-4536-B622-32B4A308DAA0}" destId="{02C60EAC-66C3-448E-8D56-0EF3248AA9DB}" srcOrd="1" destOrd="0" presId="urn:microsoft.com/office/officeart/2005/8/layout/process5"/>
    <dgm:cxn modelId="{80E9061D-0831-4FB2-A0A2-B81184320C9F}" type="presOf" srcId="{9707C910-D5D8-4444-BFEC-7D8D3A3FA837}" destId="{325E6B52-1071-4392-B5B1-D64854A98F98}" srcOrd="1" destOrd="0" presId="urn:microsoft.com/office/officeart/2005/8/layout/process5"/>
    <dgm:cxn modelId="{4B8AD91D-B9C0-467B-A1CE-800E9349A24E}" type="presOf" srcId="{F8E86133-7808-42E6-96CC-72D365490126}" destId="{8CC0C014-488A-4D2F-A98D-F6C4E39ADB3D}" srcOrd="1" destOrd="0" presId="urn:microsoft.com/office/officeart/2005/8/layout/process5"/>
    <dgm:cxn modelId="{F6D1C81E-6619-486E-9049-4891EF81DD7F}" type="presOf" srcId="{13C0C108-D82C-467B-821E-25007383D1A9}" destId="{A5C4798D-C8DB-472B-AB05-F2562B3596EC}" srcOrd="1" destOrd="0" presId="urn:microsoft.com/office/officeart/2005/8/layout/process5"/>
    <dgm:cxn modelId="{5D08D825-1A66-4F19-80FA-E53D9DF4B493}" type="presOf" srcId="{47DD5542-926F-4386-8020-163FEEAA4191}" destId="{B63CA25F-FB3C-40FB-8FF9-B4C04DFC054A}" srcOrd="0" destOrd="0" presId="urn:microsoft.com/office/officeart/2005/8/layout/process5"/>
    <dgm:cxn modelId="{EF0DF837-6CE8-4821-BA3C-D0F20145921E}" srcId="{0AAD6E2B-C68F-4F1A-9812-920237ED0DD7}" destId="{FE7AF098-527F-4686-B2C3-9D53E24FD8CA}" srcOrd="2" destOrd="0" parTransId="{A9EE45B7-946C-4B8A-ABF3-DF4F2EE596D4}" sibTransId="{13C0C108-D82C-467B-821E-25007383D1A9}"/>
    <dgm:cxn modelId="{3FD0996B-FC4B-46A8-95DE-E4FBEF797270}" type="presOf" srcId="{F7AA8AEF-8F10-4A87-B28D-664F21072A12}" destId="{5C55E90B-3870-4676-9DCF-536854F2A7BD}" srcOrd="0" destOrd="0" presId="urn:microsoft.com/office/officeart/2005/8/layout/process5"/>
    <dgm:cxn modelId="{EA42E74B-B25B-47FD-A259-FAA2FD6D2732}" type="presOf" srcId="{C44611C3-C4C1-418A-99E0-8B55D83FA5EA}" destId="{F2A7A743-C0CA-40E8-9BD2-8E07EBBC9906}" srcOrd="0" destOrd="0" presId="urn:microsoft.com/office/officeart/2005/8/layout/process5"/>
    <dgm:cxn modelId="{C7ECA66E-3F4E-4C20-8CB3-F298858DF2D8}" srcId="{0AAD6E2B-C68F-4F1A-9812-920237ED0DD7}" destId="{A24F295D-A0FE-4C61-B061-0A37D9B7EACC}" srcOrd="7" destOrd="0" parTransId="{09CA5C05-6F1C-488E-A96F-D4337E3E8B48}" sibTransId="{F05552F1-3D67-43E7-B447-FA2AEDAD43D1}"/>
    <dgm:cxn modelId="{EC0F3252-6B27-4329-8443-ECC9D8BBB61A}" type="presOf" srcId="{4271C689-A683-41EC-82C4-045B6901FEE7}" destId="{B6993CBC-776C-4D13-9ACC-F2BFF18206C8}" srcOrd="0" destOrd="0" presId="urn:microsoft.com/office/officeart/2005/8/layout/process5"/>
    <dgm:cxn modelId="{CB58B872-5ED9-4BFF-90B6-FAE66EE65C7C}" type="presOf" srcId="{EA5B8DD5-5E23-441F-A59A-03D7F334AE98}" destId="{4E1BD1D7-7452-4E73-8EE3-BA8C737F611C}" srcOrd="0" destOrd="0" presId="urn:microsoft.com/office/officeart/2005/8/layout/process5"/>
    <dgm:cxn modelId="{0D804859-BF14-4B67-BE96-D5A742637C98}" type="presOf" srcId="{13C0C108-D82C-467B-821E-25007383D1A9}" destId="{18AB4FD4-904C-43AD-A630-65F4364938CF}" srcOrd="0" destOrd="0" presId="urn:microsoft.com/office/officeart/2005/8/layout/process5"/>
    <dgm:cxn modelId="{2C4C2B7C-3E80-4B9B-AE23-4B32BA36B5FA}" type="presOf" srcId="{F8E86133-7808-42E6-96CC-72D365490126}" destId="{62D07503-1BE5-4241-89F5-286CD8BE9516}" srcOrd="0" destOrd="0" presId="urn:microsoft.com/office/officeart/2005/8/layout/process5"/>
    <dgm:cxn modelId="{073B5081-0526-4DE8-BEFE-23BC3D137566}" type="presOf" srcId="{2A482AAA-1E2F-44D6-B9B3-F02509DB6496}" destId="{E782F99C-A982-4F5B-9C07-571019CAD1C4}" srcOrd="0" destOrd="0" presId="urn:microsoft.com/office/officeart/2005/8/layout/process5"/>
    <dgm:cxn modelId="{F828DE8E-FF0A-4DE4-B841-50D16A2687E0}" srcId="{0AAD6E2B-C68F-4F1A-9812-920237ED0DD7}" destId="{9DF5916C-B79B-4DC9-B013-026AE3E673B2}" srcOrd="0" destOrd="0" parTransId="{FA18AEAD-FF72-4372-98D9-52FD26033914}" sibTransId="{F7AA8AEF-8F10-4A87-B28D-664F21072A12}"/>
    <dgm:cxn modelId="{14687F97-5C44-4F31-B6FF-1CCBE4E0AF61}" type="presOf" srcId="{47DD5542-926F-4386-8020-163FEEAA4191}" destId="{7E6F4EBF-A827-4914-8EB2-96D0A6581C5D}" srcOrd="1" destOrd="0" presId="urn:microsoft.com/office/officeart/2005/8/layout/process5"/>
    <dgm:cxn modelId="{16D6DF9E-F1DD-4776-AE26-DA16116E3618}" type="presOf" srcId="{F0C5B6E1-CFCB-4536-B622-32B4A308DAA0}" destId="{2341E253-8D03-4A57-8353-6C202EEF75AA}" srcOrd="0" destOrd="0" presId="urn:microsoft.com/office/officeart/2005/8/layout/process5"/>
    <dgm:cxn modelId="{DD7802A9-01B9-4C33-8C84-D4C2F4CC2DFC}" type="presOf" srcId="{F913E9E4-E76C-4611-88BA-1F9C56F21143}" destId="{FF04E844-A029-4CA3-ACD3-F43CA4A905A2}" srcOrd="1" destOrd="0" presId="urn:microsoft.com/office/officeart/2005/8/layout/process5"/>
    <dgm:cxn modelId="{825713B0-97CE-4F85-9FF1-E0D60BF5AB63}" srcId="{0AAD6E2B-C68F-4F1A-9812-920237ED0DD7}" destId="{A8FC954B-2F40-44C1-AB3F-3EEA9C2862DA}" srcOrd="3" destOrd="0" parTransId="{484BB4A6-591C-41C2-9087-5328DE50D140}" sibTransId="{F913E9E4-E76C-4611-88BA-1F9C56F21143}"/>
    <dgm:cxn modelId="{A7F3B6C6-2902-4D49-97D3-8E5F8DB2581A}" type="presOf" srcId="{A24F295D-A0FE-4C61-B061-0A37D9B7EACC}" destId="{B8ADE863-0457-40DF-921F-A348505F7D1B}" srcOrd="0" destOrd="0" presId="urn:microsoft.com/office/officeart/2005/8/layout/process5"/>
    <dgm:cxn modelId="{3D02C0D1-0C72-4C74-8368-538F7C12D39F}" srcId="{0AAD6E2B-C68F-4F1A-9812-920237ED0DD7}" destId="{EA5B8DD5-5E23-441F-A59A-03D7F334AE98}" srcOrd="6" destOrd="0" parTransId="{ADCD9B45-3B7A-420A-B153-55293890D45F}" sibTransId="{47DD5542-926F-4386-8020-163FEEAA4191}"/>
    <dgm:cxn modelId="{E088E8D1-7B56-4838-BB08-6F97667FB1E2}" type="presOf" srcId="{A8FC954B-2F40-44C1-AB3F-3EEA9C2862DA}" destId="{A62E7442-1F55-406F-ACD2-B74F73A213E2}" srcOrd="0" destOrd="0" presId="urn:microsoft.com/office/officeart/2005/8/layout/process5"/>
    <dgm:cxn modelId="{576FBFD5-6208-4B91-A3AD-2B1CEA35735F}" srcId="{0AAD6E2B-C68F-4F1A-9812-920237ED0DD7}" destId="{2A482AAA-1E2F-44D6-B9B3-F02509DB6496}" srcOrd="5" destOrd="0" parTransId="{049FF77C-F0CC-4E57-8319-5A86603BF5B8}" sibTransId="{9707C910-D5D8-4444-BFEC-7D8D3A3FA837}"/>
    <dgm:cxn modelId="{1CBC35DD-3EB8-4020-AB15-F85085D3BCB2}" type="presOf" srcId="{9707C910-D5D8-4444-BFEC-7D8D3A3FA837}" destId="{033771A7-A592-41B3-84E1-79E3FEEE9C56}" srcOrd="0" destOrd="0" presId="urn:microsoft.com/office/officeart/2005/8/layout/process5"/>
    <dgm:cxn modelId="{C403E3E1-2050-42DC-988F-518803AC08EE}" srcId="{0AAD6E2B-C68F-4F1A-9812-920237ED0DD7}" destId="{4271C689-A683-41EC-82C4-045B6901FEE7}" srcOrd="1" destOrd="0" parTransId="{7B68BCCA-D2A1-45C7-BC88-CA307DBCC180}" sibTransId="{F8E86133-7808-42E6-96CC-72D365490126}"/>
    <dgm:cxn modelId="{A66254E2-6FCD-4B05-A23C-B2BE14B063D2}" srcId="{0AAD6E2B-C68F-4F1A-9812-920237ED0DD7}" destId="{C44611C3-C4C1-418A-99E0-8B55D83FA5EA}" srcOrd="4" destOrd="0" parTransId="{ED09FBAD-9FC1-4E2D-BB4C-E5CC1A804907}" sibTransId="{F0C5B6E1-CFCB-4536-B622-32B4A308DAA0}"/>
    <dgm:cxn modelId="{8245D4E5-62EB-4399-99FF-056BADCF1801}" type="presOf" srcId="{F7AA8AEF-8F10-4A87-B28D-664F21072A12}" destId="{61A27C28-A69E-473E-A71C-869B4B091D76}" srcOrd="1" destOrd="0" presId="urn:microsoft.com/office/officeart/2005/8/layout/process5"/>
    <dgm:cxn modelId="{358D53ED-20FA-4513-B62D-F12E8C9F6931}" type="presOf" srcId="{FE7AF098-527F-4686-B2C3-9D53E24FD8CA}" destId="{216E330D-E883-4BF5-B0FE-5F9A7A03A81F}" srcOrd="0" destOrd="0" presId="urn:microsoft.com/office/officeart/2005/8/layout/process5"/>
    <dgm:cxn modelId="{D916F6FA-0EC2-481B-AF64-16B6691A709D}" type="presOf" srcId="{F913E9E4-E76C-4611-88BA-1F9C56F21143}" destId="{E6F5F477-EB3A-44BF-BD64-4C3A742B0300}" srcOrd="0" destOrd="0" presId="urn:microsoft.com/office/officeart/2005/8/layout/process5"/>
    <dgm:cxn modelId="{08EDFDFC-9ADA-4225-ADA0-2776AF669C30}" type="presOf" srcId="{9DF5916C-B79B-4DC9-B013-026AE3E673B2}" destId="{B642293F-B4F1-4215-857B-E101914ABDA4}" srcOrd="0" destOrd="0" presId="urn:microsoft.com/office/officeart/2005/8/layout/process5"/>
    <dgm:cxn modelId="{206EDF67-8A0B-44D5-9489-863A93D6E8C7}" type="presParOf" srcId="{C402D924-98FD-4A0C-8FE0-DDEEB28887F8}" destId="{B642293F-B4F1-4215-857B-E101914ABDA4}" srcOrd="0" destOrd="0" presId="urn:microsoft.com/office/officeart/2005/8/layout/process5"/>
    <dgm:cxn modelId="{7ACBFC83-BD74-43F5-B2EE-B4B24EA43234}" type="presParOf" srcId="{C402D924-98FD-4A0C-8FE0-DDEEB28887F8}" destId="{5C55E90B-3870-4676-9DCF-536854F2A7BD}" srcOrd="1" destOrd="0" presId="urn:microsoft.com/office/officeart/2005/8/layout/process5"/>
    <dgm:cxn modelId="{53C31275-92B8-4A53-B0FA-BE26F14614B7}" type="presParOf" srcId="{5C55E90B-3870-4676-9DCF-536854F2A7BD}" destId="{61A27C28-A69E-473E-A71C-869B4B091D76}" srcOrd="0" destOrd="0" presId="urn:microsoft.com/office/officeart/2005/8/layout/process5"/>
    <dgm:cxn modelId="{B25A1A88-537E-4654-820C-007395981B76}" type="presParOf" srcId="{C402D924-98FD-4A0C-8FE0-DDEEB28887F8}" destId="{B6993CBC-776C-4D13-9ACC-F2BFF18206C8}" srcOrd="2" destOrd="0" presId="urn:microsoft.com/office/officeart/2005/8/layout/process5"/>
    <dgm:cxn modelId="{BD9BA34B-ABFC-4C5C-93F0-0A0AC0A8FFFD}" type="presParOf" srcId="{C402D924-98FD-4A0C-8FE0-DDEEB28887F8}" destId="{62D07503-1BE5-4241-89F5-286CD8BE9516}" srcOrd="3" destOrd="0" presId="urn:microsoft.com/office/officeart/2005/8/layout/process5"/>
    <dgm:cxn modelId="{ECB8B553-7639-45F1-BD08-D573F87D8DD9}" type="presParOf" srcId="{62D07503-1BE5-4241-89F5-286CD8BE9516}" destId="{8CC0C014-488A-4D2F-A98D-F6C4E39ADB3D}" srcOrd="0" destOrd="0" presId="urn:microsoft.com/office/officeart/2005/8/layout/process5"/>
    <dgm:cxn modelId="{F7BE4312-B6B7-413F-8F84-CA22D41C6CD1}" type="presParOf" srcId="{C402D924-98FD-4A0C-8FE0-DDEEB28887F8}" destId="{216E330D-E883-4BF5-B0FE-5F9A7A03A81F}" srcOrd="4" destOrd="0" presId="urn:microsoft.com/office/officeart/2005/8/layout/process5"/>
    <dgm:cxn modelId="{E3C0E61E-922D-41EE-AE96-F1471E27E4ED}" type="presParOf" srcId="{C402D924-98FD-4A0C-8FE0-DDEEB28887F8}" destId="{18AB4FD4-904C-43AD-A630-65F4364938CF}" srcOrd="5" destOrd="0" presId="urn:microsoft.com/office/officeart/2005/8/layout/process5"/>
    <dgm:cxn modelId="{391144B5-51D8-402E-870E-8B67D3620A90}" type="presParOf" srcId="{18AB4FD4-904C-43AD-A630-65F4364938CF}" destId="{A5C4798D-C8DB-472B-AB05-F2562B3596EC}" srcOrd="0" destOrd="0" presId="urn:microsoft.com/office/officeart/2005/8/layout/process5"/>
    <dgm:cxn modelId="{AD98DFBE-7FD4-4596-B415-52D8315D005F}" type="presParOf" srcId="{C402D924-98FD-4A0C-8FE0-DDEEB28887F8}" destId="{A62E7442-1F55-406F-ACD2-B74F73A213E2}" srcOrd="6" destOrd="0" presId="urn:microsoft.com/office/officeart/2005/8/layout/process5"/>
    <dgm:cxn modelId="{0AD735B8-7396-42E5-BBA9-4C69794FEE00}" type="presParOf" srcId="{C402D924-98FD-4A0C-8FE0-DDEEB28887F8}" destId="{E6F5F477-EB3A-44BF-BD64-4C3A742B0300}" srcOrd="7" destOrd="0" presId="urn:microsoft.com/office/officeart/2005/8/layout/process5"/>
    <dgm:cxn modelId="{3969FD90-2D73-4005-86A4-9EE6D2AC03CF}" type="presParOf" srcId="{E6F5F477-EB3A-44BF-BD64-4C3A742B0300}" destId="{FF04E844-A029-4CA3-ACD3-F43CA4A905A2}" srcOrd="0" destOrd="0" presId="urn:microsoft.com/office/officeart/2005/8/layout/process5"/>
    <dgm:cxn modelId="{9A0EFE38-2C37-4242-813B-8923F02D42E2}" type="presParOf" srcId="{C402D924-98FD-4A0C-8FE0-DDEEB28887F8}" destId="{F2A7A743-C0CA-40E8-9BD2-8E07EBBC9906}" srcOrd="8" destOrd="0" presId="urn:microsoft.com/office/officeart/2005/8/layout/process5"/>
    <dgm:cxn modelId="{4C39FC98-EF9C-4759-B39D-4C74D87E62E0}" type="presParOf" srcId="{C402D924-98FD-4A0C-8FE0-DDEEB28887F8}" destId="{2341E253-8D03-4A57-8353-6C202EEF75AA}" srcOrd="9" destOrd="0" presId="urn:microsoft.com/office/officeart/2005/8/layout/process5"/>
    <dgm:cxn modelId="{1258EF34-0978-492C-9D19-E926287C196F}" type="presParOf" srcId="{2341E253-8D03-4A57-8353-6C202EEF75AA}" destId="{02C60EAC-66C3-448E-8D56-0EF3248AA9DB}" srcOrd="0" destOrd="0" presId="urn:microsoft.com/office/officeart/2005/8/layout/process5"/>
    <dgm:cxn modelId="{1B7E33A3-AF82-4F91-90FD-8F13E21EAA09}" type="presParOf" srcId="{C402D924-98FD-4A0C-8FE0-DDEEB28887F8}" destId="{E782F99C-A982-4F5B-9C07-571019CAD1C4}" srcOrd="10" destOrd="0" presId="urn:microsoft.com/office/officeart/2005/8/layout/process5"/>
    <dgm:cxn modelId="{77285B53-0EAE-47E0-BA73-A77CE285933B}" type="presParOf" srcId="{C402D924-98FD-4A0C-8FE0-DDEEB28887F8}" destId="{033771A7-A592-41B3-84E1-79E3FEEE9C56}" srcOrd="11" destOrd="0" presId="urn:microsoft.com/office/officeart/2005/8/layout/process5"/>
    <dgm:cxn modelId="{DF3C58F7-D3BD-4B64-ADEA-139831C86B3E}" type="presParOf" srcId="{033771A7-A592-41B3-84E1-79E3FEEE9C56}" destId="{325E6B52-1071-4392-B5B1-D64854A98F98}" srcOrd="0" destOrd="0" presId="urn:microsoft.com/office/officeart/2005/8/layout/process5"/>
    <dgm:cxn modelId="{869D51B4-C056-4862-B76C-BB3015552FAC}" type="presParOf" srcId="{C402D924-98FD-4A0C-8FE0-DDEEB28887F8}" destId="{4E1BD1D7-7452-4E73-8EE3-BA8C737F611C}" srcOrd="12" destOrd="0" presId="urn:microsoft.com/office/officeart/2005/8/layout/process5"/>
    <dgm:cxn modelId="{B654CE92-CEA6-45A8-B34C-B638F673C727}" type="presParOf" srcId="{C402D924-98FD-4A0C-8FE0-DDEEB28887F8}" destId="{B63CA25F-FB3C-40FB-8FF9-B4C04DFC054A}" srcOrd="13" destOrd="0" presId="urn:microsoft.com/office/officeart/2005/8/layout/process5"/>
    <dgm:cxn modelId="{D63807ED-BD2D-4891-9101-A76CA8BDADC4}" type="presParOf" srcId="{B63CA25F-FB3C-40FB-8FF9-B4C04DFC054A}" destId="{7E6F4EBF-A827-4914-8EB2-96D0A6581C5D}" srcOrd="0" destOrd="0" presId="urn:microsoft.com/office/officeart/2005/8/layout/process5"/>
    <dgm:cxn modelId="{052AD446-F475-4EAB-87AF-1F3C4BF515AE}" type="presParOf" srcId="{C402D924-98FD-4A0C-8FE0-DDEEB28887F8}" destId="{B8ADE863-0457-40DF-921F-A348505F7D1B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2293F-B4F1-4215-857B-E101914ABDA4}">
      <dsp:nvSpPr>
        <dsp:cNvPr id="0" name=""/>
        <dsp:cNvSpPr/>
      </dsp:nvSpPr>
      <dsp:spPr>
        <a:xfrm>
          <a:off x="534555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分组完成工作页理论部分</a:t>
          </a:r>
        </a:p>
      </dsp:txBody>
      <dsp:txXfrm>
        <a:off x="565165" y="31501"/>
        <a:ext cx="1680591" cy="983866"/>
      </dsp:txXfrm>
    </dsp:sp>
    <dsp:sp modelId="{5C55E90B-3870-4676-9DCF-536854F2A7BD}">
      <dsp:nvSpPr>
        <dsp:cNvPr id="0" name=""/>
        <dsp:cNvSpPr/>
      </dsp:nvSpPr>
      <dsp:spPr>
        <a:xfrm>
          <a:off x="2429646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93844"/>
        <a:ext cx="258484" cy="259181"/>
      </dsp:txXfrm>
    </dsp:sp>
    <dsp:sp modelId="{B6993CBC-776C-4D13-9ACC-F2BFF18206C8}">
      <dsp:nvSpPr>
        <dsp:cNvPr id="0" name=""/>
        <dsp:cNvSpPr/>
      </dsp:nvSpPr>
      <dsp:spPr>
        <a:xfrm>
          <a:off x="2973091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教师讲解理论内容</a:t>
          </a:r>
        </a:p>
      </dsp:txBody>
      <dsp:txXfrm>
        <a:off x="3003701" y="31501"/>
        <a:ext cx="1680591" cy="983866"/>
      </dsp:txXfrm>
    </dsp:sp>
    <dsp:sp modelId="{62D07503-1BE5-4241-89F5-286CD8BE9516}">
      <dsp:nvSpPr>
        <dsp:cNvPr id="0" name=""/>
        <dsp:cNvSpPr/>
      </dsp:nvSpPr>
      <dsp:spPr>
        <a:xfrm>
          <a:off x="4868181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868181" y="393844"/>
        <a:ext cx="258484" cy="259181"/>
      </dsp:txXfrm>
    </dsp:sp>
    <dsp:sp modelId="{216E330D-E883-4BF5-B0FE-5F9A7A03A81F}">
      <dsp:nvSpPr>
        <dsp:cNvPr id="0" name=""/>
        <dsp:cNvSpPr/>
      </dsp:nvSpPr>
      <dsp:spPr>
        <a:xfrm>
          <a:off x="5411627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老师分配实做任务</a:t>
          </a:r>
        </a:p>
      </dsp:txBody>
      <dsp:txXfrm>
        <a:off x="5442237" y="31501"/>
        <a:ext cx="1680591" cy="983866"/>
      </dsp:txXfrm>
    </dsp:sp>
    <dsp:sp modelId="{18AB4FD4-904C-43AD-A630-65F4364938CF}">
      <dsp:nvSpPr>
        <dsp:cNvPr id="0" name=""/>
        <dsp:cNvSpPr/>
      </dsp:nvSpPr>
      <dsp:spPr>
        <a:xfrm rot="5400000">
          <a:off x="6097900" y="1167904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6152942" y="1199257"/>
        <a:ext cx="259181" cy="258484"/>
      </dsp:txXfrm>
    </dsp:sp>
    <dsp:sp modelId="{A62E7442-1F55-406F-ACD2-B74F73A213E2}">
      <dsp:nvSpPr>
        <dsp:cNvPr id="0" name=""/>
        <dsp:cNvSpPr/>
      </dsp:nvSpPr>
      <dsp:spPr>
        <a:xfrm>
          <a:off x="5411627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老师指导协助学生完成实做工作页</a:t>
          </a:r>
        </a:p>
      </dsp:txBody>
      <dsp:txXfrm>
        <a:off x="5442237" y="1773312"/>
        <a:ext cx="1680591" cy="983866"/>
      </dsp:txXfrm>
    </dsp:sp>
    <dsp:sp modelId="{E6F5F477-EB3A-44BF-BD64-4C3A742B0300}">
      <dsp:nvSpPr>
        <dsp:cNvPr id="0" name=""/>
        <dsp:cNvSpPr/>
      </dsp:nvSpPr>
      <dsp:spPr>
        <a:xfrm rot="10800000">
          <a:off x="4889083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4999862" y="2135655"/>
        <a:ext cx="258484" cy="259181"/>
      </dsp:txXfrm>
    </dsp:sp>
    <dsp:sp modelId="{F2A7A743-C0CA-40E8-9BD2-8E07EBBC9906}">
      <dsp:nvSpPr>
        <dsp:cNvPr id="0" name=""/>
        <dsp:cNvSpPr/>
      </dsp:nvSpPr>
      <dsp:spPr>
        <a:xfrm>
          <a:off x="2973091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老师讲解工作页</a:t>
          </a:r>
        </a:p>
      </dsp:txBody>
      <dsp:txXfrm>
        <a:off x="3003701" y="1773312"/>
        <a:ext cx="1680591" cy="983866"/>
      </dsp:txXfrm>
    </dsp:sp>
    <dsp:sp modelId="{2341E253-8D03-4A57-8353-6C202EEF75AA}">
      <dsp:nvSpPr>
        <dsp:cNvPr id="0" name=""/>
        <dsp:cNvSpPr/>
      </dsp:nvSpPr>
      <dsp:spPr>
        <a:xfrm rot="10800000">
          <a:off x="2450548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2561327" y="2135655"/>
        <a:ext cx="258484" cy="259181"/>
      </dsp:txXfrm>
    </dsp:sp>
    <dsp:sp modelId="{E782F99C-A982-4F5B-9C07-571019CAD1C4}">
      <dsp:nvSpPr>
        <dsp:cNvPr id="0" name=""/>
        <dsp:cNvSpPr/>
      </dsp:nvSpPr>
      <dsp:spPr>
        <a:xfrm>
          <a:off x="534555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学生自行完成技能考核</a:t>
          </a:r>
        </a:p>
      </dsp:txBody>
      <dsp:txXfrm>
        <a:off x="565165" y="1773312"/>
        <a:ext cx="1680591" cy="983866"/>
      </dsp:txXfrm>
    </dsp:sp>
    <dsp:sp modelId="{033771A7-A592-41B3-84E1-79E3FEEE9C56}">
      <dsp:nvSpPr>
        <dsp:cNvPr id="0" name=""/>
        <dsp:cNvSpPr/>
      </dsp:nvSpPr>
      <dsp:spPr>
        <a:xfrm rot="5400000">
          <a:off x="1220829" y="2909716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1275871" y="2941069"/>
        <a:ext cx="259181" cy="258484"/>
      </dsp:txXfrm>
    </dsp:sp>
    <dsp:sp modelId="{4E1BD1D7-7452-4E73-8EE3-BA8C737F611C}">
      <dsp:nvSpPr>
        <dsp:cNvPr id="0" name=""/>
        <dsp:cNvSpPr/>
      </dsp:nvSpPr>
      <dsp:spPr>
        <a:xfrm>
          <a:off x="534555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老师总结评价</a:t>
          </a:r>
        </a:p>
      </dsp:txBody>
      <dsp:txXfrm>
        <a:off x="565165" y="3515123"/>
        <a:ext cx="1680591" cy="983866"/>
      </dsp:txXfrm>
    </dsp:sp>
    <dsp:sp modelId="{B63CA25F-FB3C-40FB-8FF9-B4C04DFC054A}">
      <dsp:nvSpPr>
        <dsp:cNvPr id="0" name=""/>
        <dsp:cNvSpPr/>
      </dsp:nvSpPr>
      <dsp:spPr>
        <a:xfrm>
          <a:off x="2429646" y="3791072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877466"/>
        <a:ext cx="258484" cy="259181"/>
      </dsp:txXfrm>
    </dsp:sp>
    <dsp:sp modelId="{B8ADE863-0457-40DF-921F-A348505F7D1B}">
      <dsp:nvSpPr>
        <dsp:cNvPr id="0" name=""/>
        <dsp:cNvSpPr/>
      </dsp:nvSpPr>
      <dsp:spPr>
        <a:xfrm>
          <a:off x="2973091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完成知识点和技能点</a:t>
          </a:r>
        </a:p>
      </dsp:txBody>
      <dsp:txXfrm>
        <a:off x="3003701" y="3515123"/>
        <a:ext cx="1680591" cy="98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中英文横排组合最终稿">
            <a:extLst>
              <a:ext uri="{FF2B5EF4-FFF2-40B4-BE49-F238E27FC236}">
                <a16:creationId xmlns:a16="http://schemas.microsoft.com/office/drawing/2014/main" id="{9BAB6A00-E7CB-4CBC-9318-38A5B7316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279" y="104504"/>
            <a:ext cx="3809721" cy="5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4" name="Picture 12" descr="中英文横排组合最终稿">
            <a:extLst>
              <a:ext uri="{FF2B5EF4-FFF2-40B4-BE49-F238E27FC236}">
                <a16:creationId xmlns:a16="http://schemas.microsoft.com/office/drawing/2014/main" id="{A0973862-C623-44D2-9A65-58B4D4706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1297" y="5275698"/>
            <a:ext cx="4866834" cy="7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学习单元六 电子助力转向及制动系统检修</a:t>
            </a:r>
          </a:p>
        </p:txBody>
      </p:sp>
    </p:spTree>
    <p:extLst>
      <p:ext uri="{BB962C8B-B14F-4D97-AF65-F5344CB8AC3E}">
        <p14:creationId xmlns:p14="http://schemas.microsoft.com/office/powerpoint/2010/main" val="236912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423553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3" r:id="rId3"/>
    <p:sldLayoutId id="2147483664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/>
        </p:nvSpPr>
        <p:spPr>
          <a:xfrm>
            <a:off x="1524000" y="121357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学习单元六</a:t>
            </a:r>
            <a:br>
              <a:rPr lang="en-US" altLang="zh-CN" dirty="0"/>
            </a:br>
            <a:r>
              <a:rPr lang="zh-CN" altLang="en-US" dirty="0"/>
              <a:t>电动助力转向系统维护和检修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DA26CED-1AC0-4A40-9A1D-DA10E751B9D8}"/>
              </a:ext>
            </a:extLst>
          </p:cNvPr>
          <p:cNvSpPr>
            <a:spLocks noGrp="1"/>
          </p:cNvSpPr>
          <p:nvPr/>
        </p:nvSpPr>
        <p:spPr>
          <a:xfrm>
            <a:off x="1524000" y="398866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学习任务一 电动助力转向系统的检修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5451231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二、电动助力转向系统的工作原理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蜗轮蜗杆减速机构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蜗杆传动由蜗杆和架轮组成，用于传递空间两交错轴之间的运动和动力，通常两轴交错角为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90°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。一般用作减速传动，广泛应用于各种机械设备和仪表中。按蜗杆的形状不同，蜗杆传动可分为圆柱蜗杆传动、圆弧面蜗杆传动和锥面蜗杆传动。蜗轮蜗杆减速机构起到传递转矩和成速的作用。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3D89560-30E3-4354-9782-AC6311DBD98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4162" y="3910820"/>
            <a:ext cx="6037838" cy="2366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0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737188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二、电动助力转向系统的工作原理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蜗轮蜗杆减速机构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特点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）传动比大，结构紧凑。单级蜗杆比</a:t>
            </a:r>
            <a:r>
              <a:rPr lang="en-US" altLang="zh-CN" sz="2000" dirty="0" err="1">
                <a:latin typeface="方正楷体_GBK" panose="03000509000000000000" pitchFamily="65" charset="-122"/>
                <a:ea typeface="方正楷体_GBK" panose="03000509000000000000" pitchFamily="65" charset="-122"/>
              </a:rPr>
              <a:t>i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=5~80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，若只传递运动，其传动比可达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1000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）传动平稳，噪声小。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）可制成具有自锁性的蜗杆。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）传动效率低。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）蜗轮的造价较高。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22657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8246012" cy="1055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三、电动助力转向系统控制策略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7591FFA-01BE-40CF-A452-9181EFBAA6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566" y="2867055"/>
            <a:ext cx="8702027" cy="3571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87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8246012" cy="583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四、电动助力转向系统的检修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DB7D8B-346F-4580-92BA-2D593817A8C0}"/>
              </a:ext>
            </a:extLst>
          </p:cNvPr>
          <p:cNvSpPr/>
          <p:nvPr/>
        </p:nvSpPr>
        <p:spPr>
          <a:xfrm>
            <a:off x="644770" y="2510625"/>
            <a:ext cx="3900427" cy="188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1.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常见故障</a:t>
            </a:r>
            <a:endParaRPr lang="en-US" altLang="zh-CN" sz="2000" dirty="0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（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1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）转向沉重。</a:t>
            </a:r>
            <a:endParaRPr lang="en-US" altLang="zh-CN" sz="2000" dirty="0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（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2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）在直行时车总是偏向一侧。</a:t>
            </a:r>
            <a:endParaRPr lang="en-US" altLang="zh-CN" sz="2000" dirty="0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（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3</a:t>
            </a:r>
            <a:r>
              <a:rPr lang="zh-CN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）转向力不平顺</a:t>
            </a:r>
            <a:endParaRPr lang="zh-CN" altLang="en-US" sz="2000" dirty="0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0404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8246012" cy="583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四、电动助力转向系统的检修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DB7D8B-346F-4580-92BA-2D593817A8C0}"/>
              </a:ext>
            </a:extLst>
          </p:cNvPr>
          <p:cNvSpPr/>
          <p:nvPr/>
        </p:nvSpPr>
        <p:spPr>
          <a:xfrm>
            <a:off x="644770" y="2510625"/>
            <a:ext cx="1914307" cy="5034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2.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故障检测流程</a:t>
            </a:r>
            <a:endParaRPr lang="en-US" altLang="zh-CN" sz="2000" dirty="0">
              <a:latin typeface="方正楷体简体" panose="03000509000000000000" pitchFamily="65" charset="-122"/>
              <a:ea typeface="方正楷体简体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2BF5DEA-74A6-4F19-9E2E-C1C7F5D8C67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5999" y="1595052"/>
            <a:ext cx="4608975" cy="5196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1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8246012" cy="583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四、电动助力转向系统的检修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DB7D8B-346F-4580-92BA-2D593817A8C0}"/>
              </a:ext>
            </a:extLst>
          </p:cNvPr>
          <p:cNvSpPr/>
          <p:nvPr/>
        </p:nvSpPr>
        <p:spPr>
          <a:xfrm>
            <a:off x="644771" y="2510625"/>
            <a:ext cx="9312030" cy="1888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3.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转矩传感器的检测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对打开点火开关转动转向盘在直行状态主、辅信号电压约为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2.5V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；左转主信号电压升高，辅信号电压降低，主、辅电压之和等于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5V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；右转主信号电压降低，辅信号电压升高，主、辅电压之和等于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5V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561732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8246012" cy="583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四、电动助力转向系统的检修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DB7D8B-346F-4580-92BA-2D593817A8C0}"/>
              </a:ext>
            </a:extLst>
          </p:cNvPr>
          <p:cNvSpPr/>
          <p:nvPr/>
        </p:nvSpPr>
        <p:spPr>
          <a:xfrm>
            <a:off x="644771" y="2510625"/>
            <a:ext cx="9312030" cy="235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4.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转向盘自由间隙的检查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大小通过在轴向和横向移动转向盘，检查转向盘是否松动或发生“吱吱”声。如果发现缺陷，进行维修或更换。在车辆停止，车辆固定在地面朝前方的状态下检查转向盘的自由间隙。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转向盘自由间隙的范围为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0-30mm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476591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8246012" cy="583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四、电动助力转向系统的检修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DB7D8B-346F-4580-92BA-2D593817A8C0}"/>
              </a:ext>
            </a:extLst>
          </p:cNvPr>
          <p:cNvSpPr/>
          <p:nvPr/>
        </p:nvSpPr>
        <p:spPr>
          <a:xfrm>
            <a:off x="644771" y="2510625"/>
            <a:ext cx="9312030" cy="28117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5.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转向力的检查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1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）汽车停放在水平路面上，转向盘放置在平直向前位置。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2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）检查轮胎充气压力是否符合指定要求。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3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）起动车辆。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4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）将点火开关置于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ON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档时，通过相切方向钩住转向盘上的弹簧秤测量转向力。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5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）转向力至少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35N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（</a:t>
            </a:r>
            <a:r>
              <a:rPr lang="en-US" altLang="zh-CN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3.5kg</a:t>
            </a:r>
            <a:r>
              <a:rPr lang="zh-CN" altLang="en-US" sz="2000" dirty="0">
                <a:latin typeface="方正楷体简体" panose="03000509000000000000" pitchFamily="65" charset="-122"/>
                <a:ea typeface="方正楷体简体" panose="03000509000000000000" pitchFamily="65" charset="-122"/>
              </a:rPr>
              <a:t>）。</a:t>
            </a:r>
          </a:p>
        </p:txBody>
      </p:sp>
    </p:spTree>
    <p:extLst>
      <p:ext uri="{BB962C8B-B14F-4D97-AF65-F5344CB8AC3E}">
        <p14:creationId xmlns:p14="http://schemas.microsoft.com/office/powerpoint/2010/main" val="3994501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BE11E8F-270C-4564-9EBD-F6EC8D4F1A03}"/>
              </a:ext>
            </a:extLst>
          </p:cNvPr>
          <p:cNvSpPr/>
          <p:nvPr/>
        </p:nvSpPr>
        <p:spPr>
          <a:xfrm>
            <a:off x="4772560" y="2306153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302881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0806333" cy="2440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任务导入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车主小李在使用了自己的电动汽车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年左右时，某天启动车辆后发现仪表盘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EPS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灯常亮且方向盘非常沉重，要使很大的力气才能转动，与往常的灵动完全不一样，开车到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站进行检查，经检查确认，需更换电动助力转向器。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906000" cy="5394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学习目标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能说出电动助力转向系统的作用。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能准确讲述电动助力转向系统的工作原理。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能使用更换检修电动助力转向系统。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能够耐心倾听客户需要，做好专业解释，具备良好职业道德。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能够识懂厂家维修手册，根据维修手册检修车辆，具备安全维修车辆的职业素养。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6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90723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学习导引图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9B5F3C37-74E2-4343-A86B-40BBE0C6D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779542"/>
              </p:ext>
            </p:extLst>
          </p:nvPr>
        </p:nvGraphicFramePr>
        <p:xfrm>
          <a:off x="3214468" y="2102422"/>
          <a:ext cx="7687994" cy="4530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0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582442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一、电动助力转向系统的组成及分类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电动助力转向系统的认知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在节能减排、小型化、轻量化的全球发展趋势中，电动助力转向系统（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EPS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）的应用成为汽车转向系统技术的主流，特别是在新能源和电驱动乘用车领域。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传统的液压助力依靠发动机运转来带动液压泵，所以液压转向系统会使整个发动机燃油消耗量增加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3%~5%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，而电动助力转向系统以蓄电池为能源，以电机驱动，可独立于发动机工作，电动助力转向系统几乎不直接消耗发动机动力，降低了车辆使用过程中的油耗。电动助力转向系统可使整车油耗降低大约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2.5%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244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5151121" cy="4749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一、电动助力转向系统的组成及分类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电动助力转向系统的组成与分类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组成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电动助力转向系统主要是由转矩传感器、电子控制单元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ECU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和助力电机等组成。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分类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电动助力转向系统按助力作用位置分为管柱助力式（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C-EPS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）、齿轮助力式（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P-EPS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）和齿条助力式（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R-EPS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5" name="Picture 1">
            <a:extLst>
              <a:ext uri="{FF2B5EF4-FFF2-40B4-BE49-F238E27FC236}">
                <a16:creationId xmlns:a16="http://schemas.microsoft.com/office/drawing/2014/main" id="{7CA96485-2FD3-4660-8CD1-250BC2881B4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891" y="2530383"/>
            <a:ext cx="6229106" cy="4044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9620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0637520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二、电动助力转向系统的工作原理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电机总成的结构及电机控制原理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助力转向系统使用的电机分为两种：有刷电机和无刷电机。安装在转向器上的电机总成由一个蜗杆、一个蜗轮和一个直流电机组成。当蜗杆与安装在转向器输出轴上的蜗轮啮合时，它降低电机速度并把电机输出力矩传递到输出轴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D66C3D2-95EE-4713-AAD1-BB58AC0324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7143" y="4068389"/>
            <a:ext cx="6150088" cy="261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0655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5770099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二、电动助力转向系统的工作原理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电机总成的结构及电机控制原理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电动助力转向系统常采用永磁式直流电机，额定电压为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12V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图中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，为触发信号输入端，触发信号由计算机根据转向信号提供。当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端得到高电位触发信号时，晶体管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导通，同时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得到基极电流导通，电流经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T2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形成回路，使电机正转，同理当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a2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端得到触发信号时、将使电机反转。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2204050-1B54-4113-B9FE-1F656434EF8A}"/>
              </a:ext>
            </a:extLst>
          </p:cNvPr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0939" y="2091201"/>
            <a:ext cx="3984064" cy="44362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3124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电动助力转向系统的检修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5451231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二、电动助力转向系统的工作原理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转矩传感器的结构及控制原理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转矩传感器由扭力原件（扭力弹簧）和电测原件组成，它获得转向盘上操作力大小和方向信号，并把它们转换为电信号，传递到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EPS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控制器。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DC2967D-2C35-4F01-BF53-BA6FA48C57F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31821" y="2366247"/>
            <a:ext cx="6152381" cy="42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99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1241</Words>
  <Application>Microsoft Office PowerPoint</Application>
  <PresentationFormat>宽屏</PresentationFormat>
  <Paragraphs>93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4" baseType="lpstr">
      <vt:lpstr>等线</vt:lpstr>
      <vt:lpstr>方正黑体_GBK</vt:lpstr>
      <vt:lpstr>方正楷体_GBK</vt:lpstr>
      <vt:lpstr>方正楷体简体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148</cp:revision>
  <dcterms:created xsi:type="dcterms:W3CDTF">2020-03-16T09:44:54Z</dcterms:created>
  <dcterms:modified xsi:type="dcterms:W3CDTF">2025-09-15T01:43:34Z</dcterms:modified>
</cp:coreProperties>
</file>